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3"/>
    <p:restoredTop sz="94657"/>
  </p:normalViewPr>
  <p:slideViewPr>
    <p:cSldViewPr snapToGrid="0" snapToObjects="1">
      <p:cViewPr>
        <p:scale>
          <a:sx n="284" d="100"/>
          <a:sy n="284" d="100"/>
        </p:scale>
        <p:origin x="-3416" y="-1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4121-BEA3-4A4D-9E49-1FCC3B9F8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3B1A1A-0083-C143-A17E-6B52AB550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DDFA4-DF56-F343-B15A-8E7BDAB5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7388-CC47-7F48-B454-A307E6184844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19733-1AB8-6B4E-A46B-D3A472F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F1B4A-1CA8-6047-B02D-A2A3DBAEE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2EFF-7B48-5E4E-AAA0-1CBB7348F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34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B9409-1ACE-FF42-9A39-62E30CC8C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A18FF-97DA-B141-9A4F-93638CCE3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3DF9B-6B3B-3447-9585-2FA53191A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7388-CC47-7F48-B454-A307E6184844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C501D-7D3E-074E-B0CD-ACC8023E1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BB938-2D5C-684E-AF87-AAA72701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2EFF-7B48-5E4E-AAA0-1CBB7348F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25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31909A-5361-454C-93D5-BAFC89D6B3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1A05B-75A6-9E4F-B733-BCDB6CD68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0DD67-9CB2-B64B-99ED-51889D6C6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7388-CC47-7F48-B454-A307E6184844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6C77D-53F7-0A4E-87ED-64868593E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3A117-0BD8-8345-9B62-C0E787CE7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2EFF-7B48-5E4E-AAA0-1CBB7348F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44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19F-9DBE-9F41-938A-CD0CF11EA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2A9F5-1BB5-6A4C-8B98-E12D69E63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AD590-D066-4548-AE41-CAE9F333B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7388-CC47-7F48-B454-A307E6184844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28BF7-EB15-DB4E-A8B0-98327B3DC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C59D2-5828-7148-9F1F-7C47A35BE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2EFF-7B48-5E4E-AAA0-1CBB7348F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74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D96F-8972-924F-AC79-2BC9C029B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4235B-D6C7-0846-B0ED-2107A0834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6102E-5732-934E-BFC2-EA2D95D4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7388-CC47-7F48-B454-A307E6184844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07C9B-801C-5846-AF26-5128CA3D2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98DCE-6989-5647-A70A-0B10EC4F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2EFF-7B48-5E4E-AAA0-1CBB7348F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2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C3002-F327-2D46-8725-9902EA220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902E3-FD51-FC45-8DE2-0592551187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3C2A0-00B7-F94C-A533-DB8C2453B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EE786-5A1B-F043-AC5C-4CF1E01D3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7388-CC47-7F48-B454-A307E6184844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BC771-2E1B-C740-8AC1-391C63F31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10F7B-2848-834A-BD35-13C5C0B9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2EFF-7B48-5E4E-AAA0-1CBB7348F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47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41328-877C-AB45-AB32-D07DAAB6C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7B6E8-0E0D-694C-8960-064506643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C95874-DC9A-3543-8A90-FA3BA1E03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68F137-6604-8D49-8699-40CDD7AD2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A9EA91-013B-9547-A281-2B672FBBE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A087B5-7E5E-014D-873F-9E8F37013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7388-CC47-7F48-B454-A307E6184844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3B113-5640-C44E-9C43-B6844986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5E1FCB-9D9B-164D-B9A9-EF74F9A17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2EFF-7B48-5E4E-AAA0-1CBB7348F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97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4A70-1781-F946-AD67-C26BBF25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0F0269-681A-9A43-BD06-AAB32F967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7388-CC47-7F48-B454-A307E6184844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01E96-4ED2-0F41-B2DE-CA78AF060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7491CA-B949-1F4C-BDF7-9B60772C8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2EFF-7B48-5E4E-AAA0-1CBB7348F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8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523CE-23AF-BC41-A52D-6D44FF09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7388-CC47-7F48-B454-A307E6184844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48D128-B454-984D-8FDD-7C72766E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1825C-F2B2-F042-B140-AA814A340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2EFF-7B48-5E4E-AAA0-1CBB7348F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82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2E59-4D11-014D-925A-B8EC14E70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75FAC-F465-7F47-984B-D8CFF733F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4A2B6E-E83F-3141-B7C1-5C587201B8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C4DA0-BE16-544A-8F6F-BF917BAC8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7388-CC47-7F48-B454-A307E6184844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4D3E6-7F99-2248-A90F-730521715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2A757-6534-6749-97D1-BFBA36106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2EFF-7B48-5E4E-AAA0-1CBB7348F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06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81B3E-ABA4-3840-8FEC-D354A5783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D78A7E-5BAD-DF44-B47F-0F58CB2392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584B11-4394-7448-9C22-066BD0D5C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2F2D50-2FCC-EF46-99FF-A95CB82FE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F7388-CC47-7F48-B454-A307E6184844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94535-7114-C345-A55D-94CFBF97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80687-C629-B04C-A920-AEEBB257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2EFF-7B48-5E4E-AAA0-1CBB7348F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91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971D23-F8B8-0F47-8B43-1B0E82924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539C5-183F-4B4F-987A-0A44E62D9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B92A5-A066-B244-9A07-BBFA18194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F7388-CC47-7F48-B454-A307E6184844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207FD-8CE8-1444-85A3-1BD74E51E1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6A161-BC4B-BC4D-B368-3794F9BC3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B2EFF-7B48-5E4E-AAA0-1CBB7348F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8CC7BF-8CC4-954E-B667-03A6A72E7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13C6A5-B6BD-C943-B7E5-4FD0D8A97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0"/>
            <a:ext cx="10160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202FF0-578E-264F-92DC-875DCC62B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0" y="2796305"/>
            <a:ext cx="1143000" cy="375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536234-0B2B-9247-9AB7-50B04E686CD7}"/>
              </a:ext>
            </a:extLst>
          </p:cNvPr>
          <p:cNvSpPr txBox="1"/>
          <p:nvPr/>
        </p:nvSpPr>
        <p:spPr>
          <a:xfrm>
            <a:off x="5001488" y="5541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2006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CFA66-FB32-2644-861D-72A820BF5410}"/>
              </a:ext>
            </a:extLst>
          </p:cNvPr>
          <p:cNvSpPr txBox="1"/>
          <p:nvPr/>
        </p:nvSpPr>
        <p:spPr>
          <a:xfrm>
            <a:off x="6054435" y="163135"/>
            <a:ext cx="251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pills per person, per year</a:t>
            </a:r>
          </a:p>
        </p:txBody>
      </p:sp>
    </p:spTree>
    <p:extLst>
      <p:ext uri="{BB962C8B-B14F-4D97-AF65-F5344CB8AC3E}">
        <p14:creationId xmlns:p14="http://schemas.microsoft.com/office/powerpoint/2010/main" val="779669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08B12B-D053-FC46-878D-BA7474E16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6A64AE-83AA-994F-9526-9A353A86A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0"/>
            <a:ext cx="10160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460237-2CE6-BC48-8EA8-4ACAE02D2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0" y="2796305"/>
            <a:ext cx="1143000" cy="375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C80BFC-708C-5148-BA5D-47114182DD57}"/>
              </a:ext>
            </a:extLst>
          </p:cNvPr>
          <p:cNvSpPr txBox="1"/>
          <p:nvPr/>
        </p:nvSpPr>
        <p:spPr>
          <a:xfrm>
            <a:off x="5001488" y="5541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2007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2A2E6D-C180-4649-835D-E610EAD71D46}"/>
              </a:ext>
            </a:extLst>
          </p:cNvPr>
          <p:cNvSpPr txBox="1"/>
          <p:nvPr/>
        </p:nvSpPr>
        <p:spPr>
          <a:xfrm>
            <a:off x="6054435" y="163135"/>
            <a:ext cx="251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pills per person, per year</a:t>
            </a:r>
          </a:p>
        </p:txBody>
      </p:sp>
    </p:spTree>
    <p:extLst>
      <p:ext uri="{BB962C8B-B14F-4D97-AF65-F5344CB8AC3E}">
        <p14:creationId xmlns:p14="http://schemas.microsoft.com/office/powerpoint/2010/main" val="176373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AAA5BF-5367-4D4E-AFFF-3C8E37D61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D22FEE-C896-C541-8966-A00DC13DF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0"/>
            <a:ext cx="10160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5CE8BA-6AC1-B144-BBF9-A0A112EBF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0" y="2796305"/>
            <a:ext cx="1143000" cy="375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5F195-1FCF-E44B-B6EC-8FEBEBDB2377}"/>
              </a:ext>
            </a:extLst>
          </p:cNvPr>
          <p:cNvSpPr txBox="1"/>
          <p:nvPr/>
        </p:nvSpPr>
        <p:spPr>
          <a:xfrm>
            <a:off x="5001488" y="5541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6B5990-F80F-724A-8DF7-F39CEE17AAE0}"/>
              </a:ext>
            </a:extLst>
          </p:cNvPr>
          <p:cNvSpPr txBox="1"/>
          <p:nvPr/>
        </p:nvSpPr>
        <p:spPr>
          <a:xfrm>
            <a:off x="6054435" y="163135"/>
            <a:ext cx="251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pills per person, per year</a:t>
            </a:r>
          </a:p>
        </p:txBody>
      </p:sp>
    </p:spTree>
    <p:extLst>
      <p:ext uri="{BB962C8B-B14F-4D97-AF65-F5344CB8AC3E}">
        <p14:creationId xmlns:p14="http://schemas.microsoft.com/office/powerpoint/2010/main" val="2066665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BCB45C-E384-8C40-A9FA-2C8B23E91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0"/>
            <a:ext cx="10160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2A3954-DF0C-8742-9226-A2BFFB211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0" y="2796305"/>
            <a:ext cx="1143000" cy="375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5DDE04-1E8B-2C4A-838A-01C3A6DD5AB5}"/>
              </a:ext>
            </a:extLst>
          </p:cNvPr>
          <p:cNvSpPr txBox="1"/>
          <p:nvPr/>
        </p:nvSpPr>
        <p:spPr>
          <a:xfrm>
            <a:off x="5001488" y="5541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2009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B0112-9D1E-BF4E-97A4-0B6F2D414845}"/>
              </a:ext>
            </a:extLst>
          </p:cNvPr>
          <p:cNvSpPr txBox="1"/>
          <p:nvPr/>
        </p:nvSpPr>
        <p:spPr>
          <a:xfrm>
            <a:off x="6054435" y="163135"/>
            <a:ext cx="251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pills per person, per year</a:t>
            </a:r>
          </a:p>
        </p:txBody>
      </p:sp>
    </p:spTree>
    <p:extLst>
      <p:ext uri="{BB962C8B-B14F-4D97-AF65-F5344CB8AC3E}">
        <p14:creationId xmlns:p14="http://schemas.microsoft.com/office/powerpoint/2010/main" val="163698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78B9D3-3DB2-C74A-8E80-616AA32F4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0"/>
            <a:ext cx="10160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94BA09-930F-7746-8AC9-DA055A2F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0" y="2796305"/>
            <a:ext cx="1143000" cy="375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EC0973-758B-4844-8524-02F16673FC91}"/>
              </a:ext>
            </a:extLst>
          </p:cNvPr>
          <p:cNvSpPr txBox="1"/>
          <p:nvPr/>
        </p:nvSpPr>
        <p:spPr>
          <a:xfrm>
            <a:off x="5001488" y="5541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2010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A869C5-7B20-F349-8775-46BAA0F442B1}"/>
              </a:ext>
            </a:extLst>
          </p:cNvPr>
          <p:cNvSpPr txBox="1"/>
          <p:nvPr/>
        </p:nvSpPr>
        <p:spPr>
          <a:xfrm>
            <a:off x="6054435" y="163135"/>
            <a:ext cx="251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pills per person, per year</a:t>
            </a:r>
          </a:p>
        </p:txBody>
      </p:sp>
    </p:spTree>
    <p:extLst>
      <p:ext uri="{BB962C8B-B14F-4D97-AF65-F5344CB8AC3E}">
        <p14:creationId xmlns:p14="http://schemas.microsoft.com/office/powerpoint/2010/main" val="1952378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346C04-7FE5-9547-B1A6-5748A16B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0"/>
            <a:ext cx="10160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41EBB8-2B5E-5D4E-B37E-1BB90A5EF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0" y="2796305"/>
            <a:ext cx="1143000" cy="375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445F2C-2410-1D4D-98C3-D0BF622CDFD3}"/>
              </a:ext>
            </a:extLst>
          </p:cNvPr>
          <p:cNvSpPr txBox="1"/>
          <p:nvPr/>
        </p:nvSpPr>
        <p:spPr>
          <a:xfrm>
            <a:off x="5001488" y="5541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2011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CE710-51E8-894C-BFB0-01FFB2649C44}"/>
              </a:ext>
            </a:extLst>
          </p:cNvPr>
          <p:cNvSpPr txBox="1"/>
          <p:nvPr/>
        </p:nvSpPr>
        <p:spPr>
          <a:xfrm>
            <a:off x="6054435" y="163135"/>
            <a:ext cx="251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pills per person, per year</a:t>
            </a:r>
          </a:p>
        </p:txBody>
      </p:sp>
    </p:spTree>
    <p:extLst>
      <p:ext uri="{BB962C8B-B14F-4D97-AF65-F5344CB8AC3E}">
        <p14:creationId xmlns:p14="http://schemas.microsoft.com/office/powerpoint/2010/main" val="2628351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6CB64E-FAB9-604A-B86B-257A6E2F0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0"/>
            <a:ext cx="10160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7D4FAE-F379-B045-B6DE-48CF34F3A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0" y="2796305"/>
            <a:ext cx="1143000" cy="375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C38FF7-AA50-C44D-B157-3F05D88E64BE}"/>
              </a:ext>
            </a:extLst>
          </p:cNvPr>
          <p:cNvSpPr txBox="1"/>
          <p:nvPr/>
        </p:nvSpPr>
        <p:spPr>
          <a:xfrm>
            <a:off x="5001488" y="5541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2012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EF1979-04FC-6248-B54D-5D0E3D0B800D}"/>
              </a:ext>
            </a:extLst>
          </p:cNvPr>
          <p:cNvSpPr txBox="1"/>
          <p:nvPr/>
        </p:nvSpPr>
        <p:spPr>
          <a:xfrm>
            <a:off x="6054435" y="163135"/>
            <a:ext cx="251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pills per person, per year</a:t>
            </a:r>
          </a:p>
        </p:txBody>
      </p:sp>
    </p:spTree>
    <p:extLst>
      <p:ext uri="{BB962C8B-B14F-4D97-AF65-F5344CB8AC3E}">
        <p14:creationId xmlns:p14="http://schemas.microsoft.com/office/powerpoint/2010/main" val="2297165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6DFB5FB-F2FE-E948-8E48-6ED8A5009C44}"/>
              </a:ext>
            </a:extLst>
          </p:cNvPr>
          <p:cNvSpPr/>
          <p:nvPr/>
        </p:nvSpPr>
        <p:spPr>
          <a:xfrm>
            <a:off x="2070848" y="3330388"/>
            <a:ext cx="4379258" cy="9155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297B6-0942-FA46-B37A-13CCC2760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240" y="3380508"/>
            <a:ext cx="4297750" cy="637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930977-DBFE-6F4A-AA4E-97C4A0363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606" y="976469"/>
            <a:ext cx="1143000" cy="3759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27489C-53E0-554D-AA2C-F84F4588449F}"/>
              </a:ext>
            </a:extLst>
          </p:cNvPr>
          <p:cNvSpPr txBox="1"/>
          <p:nvPr/>
        </p:nvSpPr>
        <p:spPr>
          <a:xfrm>
            <a:off x="5877548" y="3968918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150+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6A0C9-7551-4C4D-A16A-4EE14F696AFA}"/>
              </a:ext>
            </a:extLst>
          </p:cNvPr>
          <p:cNvSpPr txBox="1"/>
          <p:nvPr/>
        </p:nvSpPr>
        <p:spPr>
          <a:xfrm>
            <a:off x="5456267" y="396891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188954-A98B-404B-930C-10C3AF2C0C63}"/>
              </a:ext>
            </a:extLst>
          </p:cNvPr>
          <p:cNvSpPr txBox="1"/>
          <p:nvPr/>
        </p:nvSpPr>
        <p:spPr>
          <a:xfrm>
            <a:off x="5000769" y="396891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F3C3C1-35BD-7640-A353-2591CE27C184}"/>
              </a:ext>
            </a:extLst>
          </p:cNvPr>
          <p:cNvSpPr txBox="1"/>
          <p:nvPr/>
        </p:nvSpPr>
        <p:spPr>
          <a:xfrm>
            <a:off x="4545271" y="396891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027FF-B899-1242-A28A-3FCB1D727AA1}"/>
              </a:ext>
            </a:extLst>
          </p:cNvPr>
          <p:cNvSpPr txBox="1"/>
          <p:nvPr/>
        </p:nvSpPr>
        <p:spPr>
          <a:xfrm>
            <a:off x="4105193" y="396891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5093EB-A87B-8B4F-B7ED-75A08770E4E7}"/>
              </a:ext>
            </a:extLst>
          </p:cNvPr>
          <p:cNvSpPr txBox="1"/>
          <p:nvPr/>
        </p:nvSpPr>
        <p:spPr>
          <a:xfrm>
            <a:off x="3651056" y="396891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4BE5AF-CC01-5A48-AABF-F196B519441B}"/>
              </a:ext>
            </a:extLst>
          </p:cNvPr>
          <p:cNvSpPr txBox="1"/>
          <p:nvPr/>
        </p:nvSpPr>
        <p:spPr>
          <a:xfrm>
            <a:off x="3234604" y="396891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655B23-A303-6F4B-849D-AA221189C45A}"/>
              </a:ext>
            </a:extLst>
          </p:cNvPr>
          <p:cNvSpPr txBox="1"/>
          <p:nvPr/>
        </p:nvSpPr>
        <p:spPr>
          <a:xfrm>
            <a:off x="2714761" y="396891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D7BC1-03A7-CB4F-A35D-0B8FD30DFF34}"/>
              </a:ext>
            </a:extLst>
          </p:cNvPr>
          <p:cNvSpPr txBox="1"/>
          <p:nvPr/>
        </p:nvSpPr>
        <p:spPr>
          <a:xfrm>
            <a:off x="2314119" y="396891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33555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59</Words>
  <Application>Microsoft Macintosh PowerPoint</Application>
  <PresentationFormat>Widescreen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higgins</dc:creator>
  <cp:lastModifiedBy>dan higgins</cp:lastModifiedBy>
  <cp:revision>5</cp:revision>
  <dcterms:created xsi:type="dcterms:W3CDTF">2019-11-07T12:19:12Z</dcterms:created>
  <dcterms:modified xsi:type="dcterms:W3CDTF">2019-11-19T16:01:20Z</dcterms:modified>
</cp:coreProperties>
</file>